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359" r:id="rId5"/>
    <p:sldId id="360" r:id="rId6"/>
    <p:sldId id="257" r:id="rId7"/>
    <p:sldId id="258" r:id="rId8"/>
    <p:sldId id="347" r:id="rId9"/>
    <p:sldId id="260" r:id="rId10"/>
    <p:sldId id="262" r:id="rId11"/>
    <p:sldId id="348" r:id="rId12"/>
    <p:sldId id="263" r:id="rId13"/>
    <p:sldId id="264" r:id="rId14"/>
    <p:sldId id="265" r:id="rId15"/>
    <p:sldId id="266" r:id="rId16"/>
    <p:sldId id="267" r:id="rId17"/>
    <p:sldId id="269" r:id="rId18"/>
    <p:sldId id="268" r:id="rId19"/>
    <p:sldId id="349" r:id="rId20"/>
    <p:sldId id="273" r:id="rId21"/>
    <p:sldId id="274" r:id="rId22"/>
    <p:sldId id="276" r:id="rId23"/>
    <p:sldId id="275" r:id="rId24"/>
    <p:sldId id="350" r:id="rId25"/>
    <p:sldId id="281" r:id="rId26"/>
    <p:sldId id="282" r:id="rId27"/>
    <p:sldId id="284" r:id="rId28"/>
    <p:sldId id="283" r:id="rId29"/>
    <p:sldId id="351" r:id="rId30"/>
    <p:sldId id="289" r:id="rId31"/>
    <p:sldId id="290" r:id="rId32"/>
    <p:sldId id="292" r:id="rId33"/>
    <p:sldId id="291" r:id="rId34"/>
    <p:sldId id="352" r:id="rId35"/>
    <p:sldId id="296" r:id="rId36"/>
    <p:sldId id="297" r:id="rId37"/>
    <p:sldId id="299" r:id="rId38"/>
    <p:sldId id="298" r:id="rId39"/>
    <p:sldId id="353" r:id="rId40"/>
    <p:sldId id="303" r:id="rId41"/>
    <p:sldId id="304" r:id="rId42"/>
    <p:sldId id="305" r:id="rId43"/>
    <p:sldId id="307" r:id="rId44"/>
    <p:sldId id="306" r:id="rId45"/>
    <p:sldId id="354" r:id="rId46"/>
    <p:sldId id="311" r:id="rId47"/>
    <p:sldId id="312" r:id="rId48"/>
    <p:sldId id="316" r:id="rId49"/>
    <p:sldId id="346" r:id="rId50"/>
    <p:sldId id="317" r:id="rId51"/>
    <p:sldId id="355" r:id="rId52"/>
    <p:sldId id="356" r:id="rId53"/>
    <p:sldId id="357" r:id="rId5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6D681F-E2CB-9A83-B85D-054A6C75FCE4}" name="Millward, Lauren" initials="LM" userId="S::Lauren.Millward@greatermanchester-ca.gov.uk::4ab8603d-fd39-4476-bfa1-904414e8bc63" providerId="AD"/>
  <p188:author id="{A0E1F322-F324-20B5-FFFF-458D788837AA}" name="Ben Coleman" initials="BC" userId="S::Ben.Coleman@tfgm.com::65d7b79d-310d-474e-82c0-1497b5cf8f3e" providerId="AD"/>
  <p188:author id="{DE5D413E-F837-2393-F9CD-229D065ADC29}" name="Norman, Claire" initials="NC" userId="S::claire.norman@greatermanchester-ca.gov.uk::e62cabc8-f125-4250-baad-6c90fc04be11" providerId="AD"/>
  <p188:author id="{318AA986-9BFC-53E0-D1DC-578F6883AEBE}" name="Ben Coleman" initials="BC" userId="S::ben.coleman_tfgm.com#ext#@greatermanchesterca.onmicrosoft.com::20c9d633-efd3-4a04-9710-3920ed9428c7" providerId="AD"/>
  <p188:author id="{281B26DD-F20B-F94E-F0FB-BAF9F774FE71}" name="Leach, Kate" initials="" userId="S::Kate.Leach@greatermanchester-ca.gov.uk::5b51e6c3-96ae-4626-ba0e-f08d279f719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EBECC-96FA-4960-9405-59F1AF4BCC58}" v="3" dt="2025-08-15T12:44:54.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D7CEA38-514D-4B48-87D9-141F2C115C6A}" type="datetimeFigureOut">
              <a:rPr lang="en-GB" smtClean="0"/>
              <a:t>20/08/2025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CF2F1A3-2257-334E-8C66-88CFEA055721}" type="slidenum">
              <a:rPr lang="en-GB" smtClean="0"/>
              <a:t>‹#›</a:t>
            </a:fld>
            <a:endParaRPr lang="en-GB"/>
          </a:p>
        </p:txBody>
      </p:sp>
    </p:spTree>
    <p:extLst>
      <p:ext uri="{BB962C8B-B14F-4D97-AF65-F5344CB8AC3E}">
        <p14:creationId xmlns:p14="http://schemas.microsoft.com/office/powerpoint/2010/main" val="101462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Over a decade of devolution, we have achieved so much together. This video showcases some of those key achievements, including all our buses now being under local control.</a:t>
            </a:r>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5</a:t>
            </a:fld>
            <a:endParaRPr lang="en-GB"/>
          </a:p>
        </p:txBody>
      </p:sp>
    </p:spTree>
    <p:extLst>
      <p:ext uri="{BB962C8B-B14F-4D97-AF65-F5344CB8AC3E}">
        <p14:creationId xmlns:p14="http://schemas.microsoft.com/office/powerpoint/2010/main" val="560789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VIDEO: </a:t>
            </a:r>
            <a:r>
              <a:rPr lang="en-GB" sz="1200" b="0" i="0" kern="1200" err="1">
                <a:solidFill>
                  <a:schemeClr val="tx1"/>
                </a:solidFill>
                <a:effectLst/>
                <a:latin typeface="+mn-lt"/>
                <a:ea typeface="+mn-ea"/>
                <a:cs typeface="+mn-cs"/>
              </a:rPr>
              <a:t>Electina</a:t>
            </a:r>
            <a:r>
              <a:rPr lang="en-GB" sz="1200" b="0" i="0" kern="1200">
                <a:solidFill>
                  <a:schemeClr val="tx1"/>
                </a:solidFill>
                <a:effectLst/>
                <a:latin typeface="+mn-lt"/>
                <a:ea typeface="+mn-ea"/>
                <a:cs typeface="+mn-cs"/>
              </a:rPr>
              <a:t>, a year 11 pupil from Tameside, is expanding her education and career horizons thanks to Beeline and her school’s involvement in the Greater Manchester Baccalaureate (</a:t>
            </a:r>
            <a:r>
              <a:rPr lang="en-GB" sz="1200" b="0" i="0" kern="1200" err="1">
                <a:solidFill>
                  <a:schemeClr val="tx1"/>
                </a:solidFill>
                <a:effectLst/>
                <a:latin typeface="+mn-lt"/>
                <a:ea typeface="+mn-ea"/>
                <a:cs typeface="+mn-cs"/>
              </a:rPr>
              <a:t>Mbacc</a:t>
            </a:r>
            <a:r>
              <a:rPr lang="en-GB" sz="1200" b="0" i="0" kern="1200">
                <a:solidFill>
                  <a:schemeClr val="tx1"/>
                </a:solidFill>
                <a:effectLst/>
                <a:latin typeface="+mn-lt"/>
                <a:ea typeface="+mn-ea"/>
                <a:cs typeface="+mn-cs"/>
              </a:rPr>
              <a:t>). Beeline is digital tool to give young people in Greater Manchester a clear line of sight to real jobs in the city-region's growing economy. Follow </a:t>
            </a:r>
            <a:r>
              <a:rPr lang="en-GB" sz="1200" b="0" i="0" kern="1200" err="1">
                <a:solidFill>
                  <a:schemeClr val="tx1"/>
                </a:solidFill>
                <a:effectLst/>
                <a:latin typeface="+mn-lt"/>
                <a:ea typeface="+mn-ea"/>
                <a:cs typeface="+mn-cs"/>
              </a:rPr>
              <a:t>Electina</a:t>
            </a:r>
            <a:r>
              <a:rPr lang="en-GB" sz="1200" b="0" i="0" kern="1200">
                <a:solidFill>
                  <a:schemeClr val="tx1"/>
                </a:solidFill>
                <a:effectLst/>
                <a:latin typeface="+mn-lt"/>
                <a:ea typeface="+mn-ea"/>
                <a:cs typeface="+mn-cs"/>
              </a:rPr>
              <a:t> as she tells us how Beeline has helped her broaden her aspirations and joins her teacher on a trip into Manchester city centre to meet one of the big employers already offering exciting opportunities via technical education routes.</a:t>
            </a:r>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31</a:t>
            </a:fld>
            <a:endParaRPr lang="en-GB"/>
          </a:p>
        </p:txBody>
      </p:sp>
    </p:spTree>
    <p:extLst>
      <p:ext uri="{BB962C8B-B14F-4D97-AF65-F5344CB8AC3E}">
        <p14:creationId xmlns:p14="http://schemas.microsoft.com/office/powerpoint/2010/main" val="249229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35</a:t>
            </a:fld>
            <a:endParaRPr lang="en-GB"/>
          </a:p>
        </p:txBody>
      </p:sp>
    </p:spTree>
    <p:extLst>
      <p:ext uri="{BB962C8B-B14F-4D97-AF65-F5344CB8AC3E}">
        <p14:creationId xmlns:p14="http://schemas.microsoft.com/office/powerpoint/2010/main" val="3613416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VIDEO: </a:t>
            </a:r>
            <a:r>
              <a:rPr lang="en-GB" sz="1200" b="0" i="0" kern="1200">
                <a:solidFill>
                  <a:schemeClr val="tx1"/>
                </a:solidFill>
                <a:effectLst/>
                <a:latin typeface="+mn-lt"/>
                <a:ea typeface="+mn-ea"/>
                <a:cs typeface="+mn-cs"/>
              </a:rPr>
              <a:t>Sara was feeling burnt out and stuck in a zero-hour contract job that was taking a toll on her mental and physical health. With no clear route to change careers, she turned to her GP, who pointed her to a job fair at the Healthy Hyde Body and Mind Centre. There, Sara accessed joined-up support with health advice, counselling and employment support – and began to rebuild her confidence. Today, she volunteers with Citizens Advice and is actively seeking work, something she says wouldn’t have been possible without the Healthy Hyde team. The approach, delivered by social prescribing link workers like Ali, is an example of the holistic approach by Greater Manchester’s Live Well vision.</a:t>
            </a:r>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36</a:t>
            </a:fld>
            <a:endParaRPr lang="en-GB"/>
          </a:p>
        </p:txBody>
      </p:sp>
    </p:spTree>
    <p:extLst>
      <p:ext uri="{BB962C8B-B14F-4D97-AF65-F5344CB8AC3E}">
        <p14:creationId xmlns:p14="http://schemas.microsoft.com/office/powerpoint/2010/main" val="1894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41</a:t>
            </a:fld>
            <a:endParaRPr lang="en-GB"/>
          </a:p>
        </p:txBody>
      </p:sp>
    </p:spTree>
    <p:extLst>
      <p:ext uri="{BB962C8B-B14F-4D97-AF65-F5344CB8AC3E}">
        <p14:creationId xmlns:p14="http://schemas.microsoft.com/office/powerpoint/2010/main" val="2190622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VIDEO: </a:t>
            </a:r>
            <a:r>
              <a:rPr lang="en-GB" sz="1200" b="0" i="0" kern="1200">
                <a:solidFill>
                  <a:schemeClr val="tx1"/>
                </a:solidFill>
                <a:effectLst/>
                <a:latin typeface="+mn-lt"/>
                <a:ea typeface="+mn-ea"/>
                <a:cs typeface="+mn-cs"/>
              </a:rPr>
              <a:t>Aled came to Manchester for its world-leading materials science sector – and stayed to build a business. His start-up, </a:t>
            </a:r>
            <a:r>
              <a:rPr lang="en-GB" sz="1200" b="0" i="0" kern="1200" err="1">
                <a:solidFill>
                  <a:schemeClr val="tx1"/>
                </a:solidFill>
                <a:effectLst/>
                <a:latin typeface="+mn-lt"/>
                <a:ea typeface="+mn-ea"/>
                <a:cs typeface="+mn-cs"/>
              </a:rPr>
              <a:t>Dekiln</a:t>
            </a:r>
            <a:r>
              <a:rPr lang="en-GB" sz="1200" b="0" i="0" kern="1200">
                <a:solidFill>
                  <a:schemeClr val="tx1"/>
                </a:solidFill>
                <a:effectLst/>
                <a:latin typeface="+mn-lt"/>
                <a:ea typeface="+mn-ea"/>
                <a:cs typeface="+mn-cs"/>
              </a:rPr>
              <a:t>, has developed a more sustainable way to produce tiles, and thanks to the research expertise along the Oxford Road Corridor, he’s taken his idea from lab to launch. It’s business leaders like him who’ll benefit from Atom Valley, a new hub for innovation in advanced materials and manufacturing at sites across Bury, Oldham and Rochdale. Michelle McHugh from Rochdale Development Agency shares the vision: a place where spin-outs scale up, SMEs find space to thrive, and global companies build the future.</a:t>
            </a:r>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42</a:t>
            </a:fld>
            <a:endParaRPr lang="en-GB"/>
          </a:p>
        </p:txBody>
      </p:sp>
    </p:spTree>
    <p:extLst>
      <p:ext uri="{BB962C8B-B14F-4D97-AF65-F5344CB8AC3E}">
        <p14:creationId xmlns:p14="http://schemas.microsoft.com/office/powerpoint/2010/main" val="949210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ANIMATION: </a:t>
            </a:r>
            <a:r>
              <a:rPr lang="en-GB" sz="1200" b="0" i="0" kern="1200">
                <a:solidFill>
                  <a:schemeClr val="tx1"/>
                </a:solidFill>
                <a:effectLst/>
                <a:latin typeface="+mn-lt"/>
                <a:ea typeface="+mn-ea"/>
                <a:cs typeface="+mn-cs"/>
              </a:rPr>
              <a:t>Over the next decade, we’re building a Greater Manchester where everyone can live a good life. Our collective vision for the next decade is a thriving city region where everyone can live a good life. It’s a once-in-a-generation chance to tackle inequalities, empower communities, and deliver public services that truly work for people. By working together, we’ll grow an inclusive economy that creates better jobs, attracts world-class talent, and boosts wellbeing for all, not just growth for growth’s sake, but growth that changes lives. We’ll make our vision happen by doing two things side by side: growing our economy and making sure everyone has what they need to live a happy, healthy life.</a:t>
            </a:r>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48</a:t>
            </a:fld>
            <a:endParaRPr lang="en-GB"/>
          </a:p>
        </p:txBody>
      </p:sp>
    </p:spTree>
    <p:extLst>
      <p:ext uri="{BB962C8B-B14F-4D97-AF65-F5344CB8AC3E}">
        <p14:creationId xmlns:p14="http://schemas.microsoft.com/office/powerpoint/2010/main" val="2945141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VIDEO: People from across the city-region reflect on what the Greater Manchester Strategy’s vision meant to them. </a:t>
            </a:r>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8</a:t>
            </a:fld>
            <a:endParaRPr lang="en-GB"/>
          </a:p>
        </p:txBody>
      </p:sp>
    </p:spTree>
    <p:extLst>
      <p:ext uri="{BB962C8B-B14F-4D97-AF65-F5344CB8AC3E}">
        <p14:creationId xmlns:p14="http://schemas.microsoft.com/office/powerpoint/2010/main" val="331001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15</a:t>
            </a:fld>
            <a:endParaRPr lang="en-GB"/>
          </a:p>
        </p:txBody>
      </p:sp>
    </p:spTree>
    <p:extLst>
      <p:ext uri="{BB962C8B-B14F-4D97-AF65-F5344CB8AC3E}">
        <p14:creationId xmlns:p14="http://schemas.microsoft.com/office/powerpoint/2010/main" val="3497210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VIDEO: </a:t>
            </a:r>
            <a:r>
              <a:rPr lang="en-GB" sz="1200" b="0" i="0" kern="1200">
                <a:solidFill>
                  <a:schemeClr val="tx1"/>
                </a:solidFill>
                <a:effectLst/>
                <a:latin typeface="+mn-lt"/>
                <a:ea typeface="+mn-ea"/>
                <a:cs typeface="+mn-cs"/>
              </a:rPr>
              <a:t>For a long time, finding a place to call home seemed out of reach for Toby. He'd suffered life-changing injuries while working as a carer and spent years sofa-surfing before a spell living in supported housing. Toby’s life changed when he was offered a new, adaptable-ready apartment by Irwell Valley Homes, a not-for-profit housing association providing affordable homes in Greater Manchester. Their regeneration of the Sale West estate in Trafford is a shining example of responsible placemaking that not only responds to the needs of its residents, but fosters a genuine sense of community pride.</a:t>
            </a:r>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16</a:t>
            </a:fld>
            <a:endParaRPr lang="en-GB"/>
          </a:p>
        </p:txBody>
      </p:sp>
    </p:spTree>
    <p:extLst>
      <p:ext uri="{BB962C8B-B14F-4D97-AF65-F5344CB8AC3E}">
        <p14:creationId xmlns:p14="http://schemas.microsoft.com/office/powerpoint/2010/main" val="403651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20</a:t>
            </a:fld>
            <a:endParaRPr lang="en-GB"/>
          </a:p>
        </p:txBody>
      </p:sp>
    </p:spTree>
    <p:extLst>
      <p:ext uri="{BB962C8B-B14F-4D97-AF65-F5344CB8AC3E}">
        <p14:creationId xmlns:p14="http://schemas.microsoft.com/office/powerpoint/2010/main" val="3889386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VIDEO: </a:t>
            </a:r>
            <a:r>
              <a:rPr lang="en-GB" sz="1200" b="0" i="0" kern="1200">
                <a:solidFill>
                  <a:schemeClr val="tx1"/>
                </a:solidFill>
                <a:effectLst/>
                <a:latin typeface="+mn-lt"/>
                <a:ea typeface="+mn-ea"/>
                <a:cs typeface="+mn-cs"/>
              </a:rPr>
              <a:t>Jennie has turned her passion for performance into a lifeline for young people in Cheetham Hill and Salford. Her dance school, JD Dance, is thriving as a safe, creative space for local young people, helped by £8,000 from Greater Manchester Police’s asset recovery scheme – money seized from criminal activity and reinvested into the community. Follow Jennie and her students as she shares how GMP’s Operation Vulcan has helped her young dance stars flourish, with Superintendent Jen Kelly explaining how cutting crime creates safer communities for every generation to blossom.</a:t>
            </a:r>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21</a:t>
            </a:fld>
            <a:endParaRPr lang="en-GB"/>
          </a:p>
        </p:txBody>
      </p:sp>
    </p:spTree>
    <p:extLst>
      <p:ext uri="{BB962C8B-B14F-4D97-AF65-F5344CB8AC3E}">
        <p14:creationId xmlns:p14="http://schemas.microsoft.com/office/powerpoint/2010/main" val="31431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25</a:t>
            </a:fld>
            <a:endParaRPr lang="en-GB"/>
          </a:p>
        </p:txBody>
      </p:sp>
    </p:spTree>
    <p:extLst>
      <p:ext uri="{BB962C8B-B14F-4D97-AF65-F5344CB8AC3E}">
        <p14:creationId xmlns:p14="http://schemas.microsoft.com/office/powerpoint/2010/main" val="1882827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VIDEO: </a:t>
            </a:r>
            <a:r>
              <a:rPr lang="en-GB" sz="1200" b="0" i="0" kern="1200">
                <a:solidFill>
                  <a:schemeClr val="tx1"/>
                </a:solidFill>
                <a:effectLst/>
                <a:latin typeface="+mn-lt"/>
                <a:ea typeface="+mn-ea"/>
                <a:cs typeface="+mn-cs"/>
              </a:rPr>
              <a:t>Meet Harvey, a 19-year-old apprentice who has been building Bee Network buses at the Mellor bus factory in Rochdale. Harvey’s role has been created thanks to Bee Network bus orders, with the new fleet designed to serve smaller local estates in Rochdale and south Manchester. Harvey, who is now equipped with skills for a career in the vehicle industry, speaks of his pride in making something that benefits the local community. Meanwhile Rochdale residents who rely on these smaller buses – including 91-year-old Patrick – describe them as essential for getting around.</a:t>
            </a:r>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26</a:t>
            </a:fld>
            <a:endParaRPr lang="en-GB"/>
          </a:p>
        </p:txBody>
      </p:sp>
    </p:spTree>
    <p:extLst>
      <p:ext uri="{BB962C8B-B14F-4D97-AF65-F5344CB8AC3E}">
        <p14:creationId xmlns:p14="http://schemas.microsoft.com/office/powerpoint/2010/main" val="1996258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F2F1A3-2257-334E-8C66-88CFEA055721}" type="slidenum">
              <a:rPr lang="en-GB" smtClean="0"/>
              <a:t>30</a:t>
            </a:fld>
            <a:endParaRPr lang="en-GB"/>
          </a:p>
        </p:txBody>
      </p:sp>
    </p:spTree>
    <p:extLst>
      <p:ext uri="{BB962C8B-B14F-4D97-AF65-F5344CB8AC3E}">
        <p14:creationId xmlns:p14="http://schemas.microsoft.com/office/powerpoint/2010/main" val="1573810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4E20B22-96E2-BDED-8604-D335A2644284}"/>
              </a:ext>
            </a:extLst>
          </p:cNvPr>
          <p:cNvSpPr>
            <a:spLocks noGrp="1"/>
          </p:cNvSpPr>
          <p:nvPr>
            <p:ph type="title" hasCustomPrompt="1"/>
          </p:nvPr>
        </p:nvSpPr>
        <p:spPr>
          <a:xfrm>
            <a:off x="459828" y="732987"/>
            <a:ext cx="10113579" cy="1325563"/>
          </a:xfrm>
          <a:prstGeom prst="rect">
            <a:avLst/>
          </a:prstGeom>
        </p:spPr>
        <p:txBody>
          <a:bodyPr vert="horz" lIns="91440" tIns="45720" rIns="91440" bIns="45720" rtlCol="0" anchor="t">
            <a:normAutofit/>
          </a:bodyPr>
          <a:lstStyle>
            <a:lvl1pPr>
              <a:defRPr b="1" i="0">
                <a:latin typeface="Arial" panose="020B0604020202020204" pitchFamily="34" charset="0"/>
                <a:cs typeface="Arial" panose="020B0604020202020204" pitchFamily="34" charset="0"/>
              </a:defRPr>
            </a:lvl1pPr>
          </a:lstStyle>
          <a:p>
            <a:r>
              <a:rPr lang="en-GB"/>
              <a:t>Editable for presenters </a:t>
            </a:r>
            <a:br>
              <a:rPr lang="en-GB"/>
            </a:br>
            <a:r>
              <a:rPr lang="en-GB"/>
              <a:t>content – please delete if not needed</a:t>
            </a:r>
            <a:endParaRPr lang="en-US"/>
          </a:p>
        </p:txBody>
      </p:sp>
      <p:sp>
        <p:nvSpPr>
          <p:cNvPr id="9" name="Text Placeholder 2">
            <a:extLst>
              <a:ext uri="{FF2B5EF4-FFF2-40B4-BE49-F238E27FC236}">
                <a16:creationId xmlns:a16="http://schemas.microsoft.com/office/drawing/2014/main" id="{690EA3B1-F92E-2E56-C772-FE5141D3DA00}"/>
              </a:ext>
            </a:extLst>
          </p:cNvPr>
          <p:cNvSpPr>
            <a:spLocks noGrp="1"/>
          </p:cNvSpPr>
          <p:nvPr>
            <p:ph idx="1" hasCustomPrompt="1"/>
          </p:nvPr>
        </p:nvSpPr>
        <p:spPr>
          <a:xfrm>
            <a:off x="459828" y="2140195"/>
            <a:ext cx="10113578" cy="3272633"/>
          </a:xfrm>
          <a:prstGeom prst="rect">
            <a:avLst/>
          </a:prstGeom>
        </p:spPr>
        <p:txBody>
          <a:bodyPr vert="horz" lIns="91440" tIns="45720" rIns="91440" bIns="45720" numCol="2" rtlCol="0">
            <a:normAutofit/>
          </a:bodyPr>
          <a:lstStyle>
            <a:lvl1pPr marL="0" indent="0">
              <a:buNone/>
              <a:defRPr sz="1400" b="0" i="0">
                <a:latin typeface="Arial" panose="020B0604020202020204" pitchFamily="34" charset="0"/>
                <a:cs typeface="Arial" panose="020B0604020202020204" pitchFamily="34" charset="0"/>
              </a:defRPr>
            </a:lvl1pPr>
          </a:lstStyle>
          <a:p>
            <a:pPr lvl="0"/>
            <a:r>
              <a:rPr lang="en-US" err="1"/>
              <a:t>Aquodipsum</a:t>
            </a:r>
            <a:r>
              <a:rPr lang="en-US"/>
              <a:t> qui omnia </a:t>
            </a:r>
            <a:r>
              <a:rPr lang="en-US" err="1"/>
              <a:t>solupta</a:t>
            </a:r>
            <a:r>
              <a:rPr lang="en-US"/>
              <a:t> </a:t>
            </a:r>
            <a:r>
              <a:rPr lang="en-US" err="1"/>
              <a:t>ssectas</a:t>
            </a:r>
            <a:r>
              <a:rPr lang="en-US"/>
              <a:t> </a:t>
            </a:r>
            <a:r>
              <a:rPr lang="en-US" err="1"/>
              <a:t>aut</a:t>
            </a:r>
            <a:r>
              <a:rPr lang="en-US"/>
              <a:t> </a:t>
            </a:r>
            <a:r>
              <a:rPr lang="en-US" err="1"/>
              <a:t>ut</a:t>
            </a:r>
            <a:r>
              <a:rPr lang="en-US"/>
              <a:t> </a:t>
            </a:r>
            <a:r>
              <a:rPr lang="en-US" err="1"/>
              <a:t>quiamus</a:t>
            </a:r>
            <a:r>
              <a:rPr lang="en-US"/>
              <a:t> </a:t>
            </a:r>
            <a:r>
              <a:rPr lang="en-US" err="1"/>
              <a:t>endi</a:t>
            </a:r>
            <a:r>
              <a:rPr lang="en-US"/>
              <a:t> </a:t>
            </a:r>
            <a:r>
              <a:rPr lang="en-US" err="1"/>
              <a:t>doluptatibus</a:t>
            </a:r>
            <a:r>
              <a:rPr lang="en-US"/>
              <a:t> </a:t>
            </a:r>
            <a:r>
              <a:rPr lang="en-US" err="1"/>
              <a:t>doluptiore</a:t>
            </a:r>
            <a:r>
              <a:rPr lang="en-US"/>
              <a:t> </a:t>
            </a:r>
            <a:r>
              <a:rPr lang="en-US" err="1"/>
              <a:t>eos</a:t>
            </a:r>
            <a:r>
              <a:rPr lang="en-US"/>
              <a:t> et vent </a:t>
            </a:r>
            <a:r>
              <a:rPr lang="en-US" err="1"/>
              <a:t>estio</a:t>
            </a:r>
            <a:r>
              <a:rPr lang="en-US"/>
              <a:t> </a:t>
            </a:r>
            <a:r>
              <a:rPr lang="en-US" err="1"/>
              <a:t>tempel</a:t>
            </a:r>
            <a:r>
              <a:rPr lang="en-US"/>
              <a:t> ma </a:t>
            </a:r>
            <a:r>
              <a:rPr lang="en-US" err="1"/>
              <a:t>plitibus</a:t>
            </a:r>
            <a:r>
              <a:rPr lang="en-US"/>
              <a:t>. </a:t>
            </a:r>
            <a:r>
              <a:rPr lang="en-US" err="1"/>
              <a:t>Asperro</a:t>
            </a:r>
            <a:r>
              <a:rPr lang="en-US"/>
              <a:t> que </a:t>
            </a:r>
            <a:r>
              <a:rPr lang="en-US" err="1"/>
              <a:t>expereic</a:t>
            </a:r>
            <a:r>
              <a:rPr lang="en-US"/>
              <a:t> to </a:t>
            </a:r>
            <a:r>
              <a:rPr lang="en-US" err="1"/>
              <a:t>omnienimusae</a:t>
            </a:r>
            <a:r>
              <a:rPr lang="en-US"/>
              <a:t> et </a:t>
            </a:r>
            <a:r>
              <a:rPr lang="en-US" err="1"/>
              <a:t>aut</a:t>
            </a:r>
            <a:r>
              <a:rPr lang="en-US"/>
              <a:t> </a:t>
            </a:r>
            <a:r>
              <a:rPr lang="en-US" err="1"/>
              <a:t>unte</a:t>
            </a:r>
            <a:r>
              <a:rPr lang="en-US"/>
              <a:t> </a:t>
            </a:r>
            <a:r>
              <a:rPr lang="en-US" err="1"/>
              <a:t>quibusa</a:t>
            </a:r>
            <a:r>
              <a:rPr lang="en-US"/>
              <a:t> </a:t>
            </a:r>
            <a:r>
              <a:rPr lang="en-US" err="1"/>
              <a:t>ercitem</a:t>
            </a:r>
            <a:r>
              <a:rPr lang="en-US"/>
              <a:t> </a:t>
            </a:r>
            <a:r>
              <a:rPr lang="en-US" err="1"/>
              <a:t>ent</a:t>
            </a:r>
            <a:r>
              <a:rPr lang="en-US"/>
              <a:t>, nis </a:t>
            </a:r>
            <a:r>
              <a:rPr lang="en-US" err="1"/>
              <a:t>modis</a:t>
            </a:r>
            <a:r>
              <a:rPr lang="en-US"/>
              <a:t> </a:t>
            </a:r>
            <a:r>
              <a:rPr lang="en-US" err="1"/>
              <a:t>eate</a:t>
            </a:r>
            <a:r>
              <a:rPr lang="en-US"/>
              <a:t> </a:t>
            </a:r>
            <a:r>
              <a:rPr lang="en-US" err="1"/>
              <a:t>ditasit</a:t>
            </a:r>
            <a:r>
              <a:rPr lang="en-US"/>
              <a:t> </a:t>
            </a:r>
            <a:r>
              <a:rPr lang="en-US" err="1"/>
              <a:t>utendipsam</a:t>
            </a:r>
            <a:r>
              <a:rPr lang="en-US"/>
              <a:t>, cum et </a:t>
            </a:r>
            <a:r>
              <a:rPr lang="en-US" err="1"/>
              <a:t>quam</a:t>
            </a:r>
            <a:r>
              <a:rPr lang="en-US"/>
              <a:t> </a:t>
            </a:r>
            <a:r>
              <a:rPr lang="en-US" err="1"/>
              <a:t>harunte</a:t>
            </a:r>
            <a:r>
              <a:rPr lang="en-US"/>
              <a:t> </a:t>
            </a:r>
            <a:r>
              <a:rPr lang="en-US" err="1"/>
              <a:t>mporeriatium</a:t>
            </a:r>
            <a:r>
              <a:rPr lang="en-US"/>
              <a:t> </a:t>
            </a:r>
          </a:p>
          <a:p>
            <a:pPr lvl="0"/>
            <a:r>
              <a:rPr lang="en-US"/>
              <a:t>Welles </a:t>
            </a:r>
            <a:r>
              <a:rPr lang="en-US" err="1"/>
              <a:t>quosam</a:t>
            </a:r>
            <a:r>
              <a:rPr lang="en-US"/>
              <a:t> et </a:t>
            </a:r>
            <a:r>
              <a:rPr lang="en-US" err="1"/>
              <a:t>aboriosam</a:t>
            </a:r>
            <a:r>
              <a:rPr lang="en-US"/>
              <a:t>, ad que </a:t>
            </a:r>
            <a:r>
              <a:rPr lang="en-US" err="1"/>
              <a:t>peribea</a:t>
            </a:r>
            <a:r>
              <a:rPr lang="en-US"/>
              <a:t> nit </a:t>
            </a:r>
            <a:r>
              <a:rPr lang="en-US" err="1"/>
              <a:t>modis</a:t>
            </a:r>
            <a:r>
              <a:rPr lang="en-US"/>
              <a:t> </a:t>
            </a:r>
            <a:r>
              <a:rPr lang="en-US" err="1"/>
              <a:t>maximax</a:t>
            </a:r>
            <a:r>
              <a:rPr lang="en-US"/>
              <a:t> </a:t>
            </a:r>
            <a:r>
              <a:rPr lang="en-US" err="1"/>
              <a:t>iminis</a:t>
            </a:r>
            <a:r>
              <a:rPr lang="en-US"/>
              <a:t> rem que </a:t>
            </a:r>
            <a:r>
              <a:rPr lang="en-US" err="1"/>
              <a:t>nullam</a:t>
            </a:r>
            <a:r>
              <a:rPr lang="en-US"/>
              <a:t> dem cone </a:t>
            </a:r>
            <a:r>
              <a:rPr lang="en-US" err="1"/>
              <a:t>vollaut</a:t>
            </a:r>
            <a:r>
              <a:rPr lang="en-US"/>
              <a:t> </a:t>
            </a:r>
            <a:r>
              <a:rPr lang="en-US" err="1"/>
              <a:t>dolut</a:t>
            </a:r>
            <a:r>
              <a:rPr lang="en-US"/>
              <a:t> et as sit </a:t>
            </a:r>
            <a:r>
              <a:rPr lang="en-US" err="1"/>
              <a:t>ut</a:t>
            </a:r>
            <a:r>
              <a:rPr lang="en-US"/>
              <a:t> </a:t>
            </a:r>
            <a:r>
              <a:rPr lang="en-US" err="1"/>
              <a:t>elictiis</a:t>
            </a:r>
            <a:r>
              <a:rPr lang="en-US"/>
              <a:t> </a:t>
            </a:r>
            <a:r>
              <a:rPr lang="en-US" err="1"/>
              <a:t>aut</a:t>
            </a:r>
            <a:r>
              <a:rPr lang="en-US"/>
              <a:t> </a:t>
            </a:r>
            <a:r>
              <a:rPr lang="en-US" err="1"/>
              <a:t>quoditia</a:t>
            </a:r>
            <a:r>
              <a:rPr lang="en-US"/>
              <a:t>  </a:t>
            </a:r>
            <a:r>
              <a:rPr lang="en-US" err="1"/>
              <a:t>Qboriosam</a:t>
            </a:r>
            <a:r>
              <a:rPr lang="en-US"/>
              <a:t>, ad que </a:t>
            </a:r>
            <a:r>
              <a:rPr lang="en-US" err="1"/>
              <a:t>peribea</a:t>
            </a:r>
            <a:r>
              <a:rPr lang="en-US"/>
              <a:t> nit </a:t>
            </a:r>
            <a:r>
              <a:rPr lang="en-US" err="1"/>
              <a:t>modis</a:t>
            </a:r>
            <a:r>
              <a:rPr lang="en-US"/>
              <a:t> </a:t>
            </a:r>
            <a:r>
              <a:rPr lang="en-US" err="1"/>
              <a:t>maximax</a:t>
            </a:r>
            <a:r>
              <a:rPr lang="en-US"/>
              <a:t> </a:t>
            </a:r>
            <a:r>
              <a:rPr lang="en-US" err="1"/>
              <a:t>iminis</a:t>
            </a:r>
            <a:r>
              <a:rPr lang="en-US"/>
              <a:t> rem que </a:t>
            </a:r>
            <a:r>
              <a:rPr lang="en-US" err="1"/>
              <a:t>nullam</a:t>
            </a:r>
            <a:r>
              <a:rPr lang="en-US"/>
              <a:t> dem cone </a:t>
            </a:r>
            <a:r>
              <a:rPr lang="en-US" err="1"/>
              <a:t>vollaut</a:t>
            </a:r>
            <a:r>
              <a:rPr lang="en-US"/>
              <a:t> </a:t>
            </a:r>
            <a:r>
              <a:rPr lang="en-US" err="1"/>
              <a:t>dolut</a:t>
            </a:r>
            <a:r>
              <a:rPr lang="en-US"/>
              <a:t> et as sit </a:t>
            </a:r>
            <a:r>
              <a:rPr lang="en-US" err="1"/>
              <a:t>ut</a:t>
            </a:r>
            <a:r>
              <a:rPr lang="en-US"/>
              <a:t> </a:t>
            </a:r>
            <a:r>
              <a:rPr lang="en-US" err="1"/>
              <a:t>elictiis</a:t>
            </a:r>
            <a:r>
              <a:rPr lang="en-US"/>
              <a:t> </a:t>
            </a:r>
            <a:r>
              <a:rPr lang="en-US" err="1"/>
              <a:t>aut</a:t>
            </a:r>
            <a:r>
              <a:rPr lang="en-US"/>
              <a:t> </a:t>
            </a:r>
            <a:r>
              <a:rPr lang="en-US" err="1"/>
              <a:t>quoditia</a:t>
            </a:r>
            <a:endParaRPr lang="en-US"/>
          </a:p>
          <a:p>
            <a:pPr lvl="0"/>
            <a:r>
              <a:rPr lang="en-US" err="1"/>
              <a:t>Aquodipsum</a:t>
            </a:r>
            <a:r>
              <a:rPr lang="en-US"/>
              <a:t> qui omnia </a:t>
            </a:r>
            <a:r>
              <a:rPr lang="en-US" err="1"/>
              <a:t>solupta</a:t>
            </a:r>
            <a:r>
              <a:rPr lang="en-US"/>
              <a:t> </a:t>
            </a:r>
            <a:r>
              <a:rPr lang="en-US" err="1"/>
              <a:t>ssectas</a:t>
            </a:r>
            <a:r>
              <a:rPr lang="en-US"/>
              <a:t> </a:t>
            </a:r>
            <a:r>
              <a:rPr lang="en-US" err="1"/>
              <a:t>aut</a:t>
            </a:r>
            <a:r>
              <a:rPr lang="en-US"/>
              <a:t> </a:t>
            </a:r>
            <a:r>
              <a:rPr lang="en-US" err="1"/>
              <a:t>ut</a:t>
            </a:r>
            <a:r>
              <a:rPr lang="en-US"/>
              <a:t> </a:t>
            </a:r>
            <a:r>
              <a:rPr lang="en-US" err="1"/>
              <a:t>quiamus</a:t>
            </a:r>
            <a:r>
              <a:rPr lang="en-US"/>
              <a:t> </a:t>
            </a:r>
            <a:r>
              <a:rPr lang="en-US" err="1"/>
              <a:t>endi</a:t>
            </a:r>
            <a:r>
              <a:rPr lang="en-US"/>
              <a:t> </a:t>
            </a:r>
            <a:r>
              <a:rPr lang="en-US" err="1"/>
              <a:t>doluptatibus</a:t>
            </a:r>
            <a:r>
              <a:rPr lang="en-US"/>
              <a:t> </a:t>
            </a:r>
            <a:r>
              <a:rPr lang="en-US" err="1"/>
              <a:t>doluptiore</a:t>
            </a:r>
            <a:r>
              <a:rPr lang="en-US"/>
              <a:t> </a:t>
            </a:r>
            <a:r>
              <a:rPr lang="en-US" err="1"/>
              <a:t>eos</a:t>
            </a:r>
            <a:r>
              <a:rPr lang="en-US"/>
              <a:t> et vent </a:t>
            </a:r>
            <a:r>
              <a:rPr lang="en-US" err="1"/>
              <a:t>estio</a:t>
            </a:r>
            <a:r>
              <a:rPr lang="en-US"/>
              <a:t> </a:t>
            </a:r>
            <a:r>
              <a:rPr lang="en-US" err="1"/>
              <a:t>tempel</a:t>
            </a:r>
            <a:r>
              <a:rPr lang="en-US"/>
              <a:t> ma </a:t>
            </a:r>
            <a:r>
              <a:rPr lang="en-US" err="1"/>
              <a:t>plitibus</a:t>
            </a:r>
            <a:r>
              <a:rPr lang="en-US"/>
              <a:t>. </a:t>
            </a:r>
            <a:r>
              <a:rPr lang="en-US" err="1"/>
              <a:t>Asperro</a:t>
            </a:r>
            <a:r>
              <a:rPr lang="en-US"/>
              <a:t> que </a:t>
            </a:r>
            <a:r>
              <a:rPr lang="en-US" err="1"/>
              <a:t>expereic</a:t>
            </a:r>
            <a:r>
              <a:rPr lang="en-US"/>
              <a:t> to </a:t>
            </a:r>
            <a:r>
              <a:rPr lang="en-US" err="1"/>
              <a:t>omnienimusae</a:t>
            </a:r>
            <a:r>
              <a:rPr lang="en-US"/>
              <a:t> et </a:t>
            </a:r>
            <a:r>
              <a:rPr lang="en-US" err="1"/>
              <a:t>aut</a:t>
            </a:r>
            <a:r>
              <a:rPr lang="en-US"/>
              <a:t> </a:t>
            </a:r>
            <a:r>
              <a:rPr lang="en-US" err="1"/>
              <a:t>unte</a:t>
            </a:r>
            <a:r>
              <a:rPr lang="en-US"/>
              <a:t> </a:t>
            </a:r>
            <a:r>
              <a:rPr lang="en-US" err="1"/>
              <a:t>quibusa</a:t>
            </a:r>
            <a:r>
              <a:rPr lang="en-US"/>
              <a:t> </a:t>
            </a:r>
            <a:r>
              <a:rPr lang="en-US" err="1"/>
              <a:t>ercitem</a:t>
            </a:r>
            <a:r>
              <a:rPr lang="en-US"/>
              <a:t> </a:t>
            </a:r>
            <a:r>
              <a:rPr lang="en-US" err="1"/>
              <a:t>ent</a:t>
            </a:r>
            <a:r>
              <a:rPr lang="en-US"/>
              <a:t>, nis </a:t>
            </a:r>
            <a:r>
              <a:rPr lang="en-US" err="1"/>
              <a:t>modis</a:t>
            </a:r>
            <a:r>
              <a:rPr lang="en-US"/>
              <a:t> </a:t>
            </a:r>
            <a:r>
              <a:rPr lang="en-US" err="1"/>
              <a:t>eate</a:t>
            </a:r>
            <a:r>
              <a:rPr lang="en-US"/>
              <a:t> </a:t>
            </a:r>
            <a:r>
              <a:rPr lang="en-US" err="1"/>
              <a:t>ditasit</a:t>
            </a:r>
            <a:r>
              <a:rPr lang="en-US"/>
              <a:t> </a:t>
            </a:r>
            <a:r>
              <a:rPr lang="en-US" err="1"/>
              <a:t>utendipsam</a:t>
            </a:r>
            <a:r>
              <a:rPr lang="en-US"/>
              <a:t>, cum et </a:t>
            </a:r>
            <a:r>
              <a:rPr lang="en-US" err="1"/>
              <a:t>quam</a:t>
            </a:r>
            <a:r>
              <a:rPr lang="en-US"/>
              <a:t> </a:t>
            </a:r>
            <a:r>
              <a:rPr lang="en-US" err="1"/>
              <a:t>harunte</a:t>
            </a:r>
            <a:r>
              <a:rPr lang="en-US"/>
              <a:t> </a:t>
            </a:r>
            <a:r>
              <a:rPr lang="en-US" err="1"/>
              <a:t>mporeriatium</a:t>
            </a:r>
            <a:r>
              <a:rPr lang="en-US"/>
              <a:t> </a:t>
            </a:r>
          </a:p>
          <a:p>
            <a:pPr lvl="0"/>
            <a:r>
              <a:rPr lang="en-US"/>
              <a:t>Welles </a:t>
            </a:r>
            <a:r>
              <a:rPr lang="en-US" err="1"/>
              <a:t>quosam</a:t>
            </a:r>
            <a:r>
              <a:rPr lang="en-US"/>
              <a:t> et </a:t>
            </a:r>
            <a:r>
              <a:rPr lang="en-US" err="1"/>
              <a:t>aboriosam</a:t>
            </a:r>
            <a:r>
              <a:rPr lang="en-US"/>
              <a:t>, ad que </a:t>
            </a:r>
            <a:r>
              <a:rPr lang="en-US" err="1"/>
              <a:t>peribea</a:t>
            </a:r>
            <a:r>
              <a:rPr lang="en-US"/>
              <a:t> nit </a:t>
            </a:r>
            <a:r>
              <a:rPr lang="en-US" err="1"/>
              <a:t>modis</a:t>
            </a:r>
            <a:r>
              <a:rPr lang="en-US"/>
              <a:t> </a:t>
            </a:r>
            <a:r>
              <a:rPr lang="en-US" err="1"/>
              <a:t>maximax</a:t>
            </a:r>
            <a:r>
              <a:rPr lang="en-US"/>
              <a:t> </a:t>
            </a:r>
            <a:r>
              <a:rPr lang="en-US" err="1"/>
              <a:t>iminis</a:t>
            </a:r>
            <a:r>
              <a:rPr lang="en-US"/>
              <a:t> rem que </a:t>
            </a:r>
            <a:r>
              <a:rPr lang="en-US" err="1"/>
              <a:t>nullam</a:t>
            </a:r>
            <a:r>
              <a:rPr lang="en-US"/>
              <a:t> dem cone </a:t>
            </a:r>
            <a:r>
              <a:rPr lang="en-US" err="1"/>
              <a:t>vollaut</a:t>
            </a:r>
            <a:r>
              <a:rPr lang="en-US"/>
              <a:t> </a:t>
            </a:r>
            <a:r>
              <a:rPr lang="en-US" err="1"/>
              <a:t>dolut</a:t>
            </a:r>
            <a:r>
              <a:rPr lang="en-US"/>
              <a:t> et as sit </a:t>
            </a:r>
            <a:r>
              <a:rPr lang="en-US" err="1"/>
              <a:t>ut</a:t>
            </a:r>
            <a:r>
              <a:rPr lang="en-US"/>
              <a:t> </a:t>
            </a:r>
            <a:r>
              <a:rPr lang="en-US" err="1"/>
              <a:t>elictiis</a:t>
            </a:r>
            <a:r>
              <a:rPr lang="en-US"/>
              <a:t> </a:t>
            </a:r>
            <a:r>
              <a:rPr lang="en-US" err="1"/>
              <a:t>aut</a:t>
            </a:r>
            <a:r>
              <a:rPr lang="en-US"/>
              <a:t> </a:t>
            </a:r>
            <a:r>
              <a:rPr lang="en-US" err="1"/>
              <a:t>quoditia</a:t>
            </a:r>
            <a:r>
              <a:rPr lang="en-US"/>
              <a:t>  </a:t>
            </a:r>
            <a:r>
              <a:rPr lang="en-US" err="1"/>
              <a:t>Qboriosam</a:t>
            </a:r>
            <a:r>
              <a:rPr lang="en-US"/>
              <a:t>, ad que </a:t>
            </a:r>
            <a:r>
              <a:rPr lang="en-US" err="1"/>
              <a:t>peribea</a:t>
            </a:r>
            <a:r>
              <a:rPr lang="en-US"/>
              <a:t> nit </a:t>
            </a:r>
            <a:r>
              <a:rPr lang="en-US" err="1"/>
              <a:t>modis</a:t>
            </a:r>
            <a:r>
              <a:rPr lang="en-US"/>
              <a:t> </a:t>
            </a:r>
            <a:r>
              <a:rPr lang="en-US" err="1"/>
              <a:t>maximax</a:t>
            </a:r>
            <a:r>
              <a:rPr lang="en-US"/>
              <a:t> </a:t>
            </a:r>
            <a:r>
              <a:rPr lang="en-US" err="1"/>
              <a:t>iminis</a:t>
            </a:r>
            <a:r>
              <a:rPr lang="en-US"/>
              <a:t> rem que </a:t>
            </a:r>
            <a:r>
              <a:rPr lang="en-US" err="1"/>
              <a:t>nullam</a:t>
            </a:r>
            <a:r>
              <a:rPr lang="en-US"/>
              <a:t> dem cone </a:t>
            </a:r>
            <a:r>
              <a:rPr lang="en-US" err="1"/>
              <a:t>vollaut</a:t>
            </a:r>
            <a:r>
              <a:rPr lang="en-US"/>
              <a:t> </a:t>
            </a:r>
            <a:r>
              <a:rPr lang="en-US" err="1"/>
              <a:t>dolut</a:t>
            </a:r>
            <a:r>
              <a:rPr lang="en-US"/>
              <a:t> et as sit </a:t>
            </a:r>
            <a:r>
              <a:rPr lang="en-US" err="1"/>
              <a:t>ut</a:t>
            </a:r>
            <a:r>
              <a:rPr lang="en-US"/>
              <a:t> </a:t>
            </a:r>
            <a:r>
              <a:rPr lang="en-US" err="1"/>
              <a:t>elictiis</a:t>
            </a:r>
            <a:r>
              <a:rPr lang="en-US"/>
              <a:t> </a:t>
            </a:r>
            <a:r>
              <a:rPr lang="en-US" err="1"/>
              <a:t>aut</a:t>
            </a:r>
            <a:r>
              <a:rPr lang="en-US"/>
              <a:t> </a:t>
            </a:r>
            <a:r>
              <a:rPr lang="en-US" err="1"/>
              <a:t>quoditia</a:t>
            </a:r>
            <a:endParaRPr lang="en-US"/>
          </a:p>
          <a:p>
            <a:pPr lvl="0"/>
            <a:endParaRPr lang="en-US"/>
          </a:p>
        </p:txBody>
      </p:sp>
    </p:spTree>
    <p:extLst>
      <p:ext uri="{BB962C8B-B14F-4D97-AF65-F5344CB8AC3E}">
        <p14:creationId xmlns:p14="http://schemas.microsoft.com/office/powerpoint/2010/main" val="219289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56A4-25AA-25BD-08A4-4C0EA882E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0596159-5B73-37EE-D95A-5FE296E7B2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3D4CBE-0B86-DFC7-29C1-D8FD91B45155}"/>
              </a:ext>
            </a:extLst>
          </p:cNvPr>
          <p:cNvSpPr>
            <a:spLocks noGrp="1"/>
          </p:cNvSpPr>
          <p:nvPr>
            <p:ph type="dt" sz="half" idx="10"/>
          </p:nvPr>
        </p:nvSpPr>
        <p:spPr>
          <a:xfrm>
            <a:off x="838200" y="6356350"/>
            <a:ext cx="2743200" cy="365125"/>
          </a:xfrm>
          <a:prstGeom prst="rect">
            <a:avLst/>
          </a:prstGeom>
        </p:spPr>
        <p:txBody>
          <a:bodyPr/>
          <a:lstStyle/>
          <a:p>
            <a:fld id="{3DBEB771-EBE4-5541-8F65-AB6B59BD6E56}" type="datetimeFigureOut">
              <a:rPr lang="en-US" smtClean="0"/>
              <a:t>8/20/2025</a:t>
            </a:fld>
            <a:endParaRPr lang="en-US"/>
          </a:p>
        </p:txBody>
      </p:sp>
      <p:sp>
        <p:nvSpPr>
          <p:cNvPr id="5" name="Footer Placeholder 4">
            <a:extLst>
              <a:ext uri="{FF2B5EF4-FFF2-40B4-BE49-F238E27FC236}">
                <a16:creationId xmlns:a16="http://schemas.microsoft.com/office/drawing/2014/main" id="{66FC90CC-E84B-6EB9-8582-597B2A03D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736E96-278B-1EA3-A1DE-1CE0C6B6D3DE}"/>
              </a:ext>
            </a:extLst>
          </p:cNvPr>
          <p:cNvSpPr>
            <a:spLocks noGrp="1"/>
          </p:cNvSpPr>
          <p:nvPr>
            <p:ph type="sldNum" sz="quarter" idx="12"/>
          </p:nvPr>
        </p:nvSpPr>
        <p:spPr>
          <a:xfrm>
            <a:off x="8610600" y="6356350"/>
            <a:ext cx="2743200" cy="365125"/>
          </a:xfrm>
          <a:prstGeom prst="rect">
            <a:avLst/>
          </a:prstGeom>
        </p:spPr>
        <p:txBody>
          <a:bodyPr/>
          <a:lstStyle/>
          <a:p>
            <a:fld id="{A0238044-28EB-864A-AF2B-0E35AB1B3405}" type="slidenum">
              <a:rPr lang="en-US" smtClean="0"/>
              <a:t>‹#›</a:t>
            </a:fld>
            <a:endParaRPr lang="en-US"/>
          </a:p>
        </p:txBody>
      </p:sp>
    </p:spTree>
    <p:extLst>
      <p:ext uri="{BB962C8B-B14F-4D97-AF65-F5344CB8AC3E}">
        <p14:creationId xmlns:p14="http://schemas.microsoft.com/office/powerpoint/2010/main" val="177405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02C6E-C290-20C1-8EEA-682AF6DEA9D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74BA99D-6356-7DDE-CCD2-DB5D005930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50794F2-567E-EAFD-5992-97F4D684FE5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FE04AFD-C183-42B3-63D5-2199767F9DD1}"/>
              </a:ext>
            </a:extLst>
          </p:cNvPr>
          <p:cNvSpPr>
            <a:spLocks noGrp="1"/>
          </p:cNvSpPr>
          <p:nvPr>
            <p:ph type="dt" sz="half" idx="10"/>
          </p:nvPr>
        </p:nvSpPr>
        <p:spPr>
          <a:xfrm>
            <a:off x="838200" y="6356350"/>
            <a:ext cx="2743200" cy="365125"/>
          </a:xfrm>
          <a:prstGeom prst="rect">
            <a:avLst/>
          </a:prstGeom>
        </p:spPr>
        <p:txBody>
          <a:bodyPr/>
          <a:lstStyle/>
          <a:p>
            <a:fld id="{3DBEB771-EBE4-5541-8F65-AB6B59BD6E56}" type="datetimeFigureOut">
              <a:rPr lang="en-US" smtClean="0"/>
              <a:t>8/20/2025</a:t>
            </a:fld>
            <a:endParaRPr lang="en-US"/>
          </a:p>
        </p:txBody>
      </p:sp>
      <p:sp>
        <p:nvSpPr>
          <p:cNvPr id="6" name="Footer Placeholder 5">
            <a:extLst>
              <a:ext uri="{FF2B5EF4-FFF2-40B4-BE49-F238E27FC236}">
                <a16:creationId xmlns:a16="http://schemas.microsoft.com/office/drawing/2014/main" id="{7482C20A-A3B5-9035-BABD-146B5D626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EDE3D-7BFC-892F-73D9-78F695F8C1FA}"/>
              </a:ext>
            </a:extLst>
          </p:cNvPr>
          <p:cNvSpPr>
            <a:spLocks noGrp="1"/>
          </p:cNvSpPr>
          <p:nvPr>
            <p:ph type="sldNum" sz="quarter" idx="12"/>
          </p:nvPr>
        </p:nvSpPr>
        <p:spPr>
          <a:xfrm>
            <a:off x="8610600" y="6356350"/>
            <a:ext cx="2743200" cy="365125"/>
          </a:xfrm>
          <a:prstGeom prst="rect">
            <a:avLst/>
          </a:prstGeom>
        </p:spPr>
        <p:txBody>
          <a:bodyPr/>
          <a:lstStyle/>
          <a:p>
            <a:fld id="{A0238044-28EB-864A-AF2B-0E35AB1B3405}" type="slidenum">
              <a:rPr lang="en-US" smtClean="0"/>
              <a:t>‹#›</a:t>
            </a:fld>
            <a:endParaRPr lang="en-US"/>
          </a:p>
        </p:txBody>
      </p:sp>
    </p:spTree>
    <p:extLst>
      <p:ext uri="{BB962C8B-B14F-4D97-AF65-F5344CB8AC3E}">
        <p14:creationId xmlns:p14="http://schemas.microsoft.com/office/powerpoint/2010/main" val="588119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4322-964B-61C4-B2FF-D3F24EC17BE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C68A30A-F1B5-4A09-81D4-46215A9AA5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4449275-6EBF-7826-0A8D-C6206DE64D0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0F25A91-2196-FEE0-5DEA-3CFF657BF0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8C57AFC-C4FE-B148-F46E-502E3D0DA8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EE40CAE-C865-1011-03AE-E6875DC5A0BB}"/>
              </a:ext>
            </a:extLst>
          </p:cNvPr>
          <p:cNvSpPr>
            <a:spLocks noGrp="1"/>
          </p:cNvSpPr>
          <p:nvPr>
            <p:ph type="dt" sz="half" idx="10"/>
          </p:nvPr>
        </p:nvSpPr>
        <p:spPr>
          <a:xfrm>
            <a:off x="838200" y="6356350"/>
            <a:ext cx="2743200" cy="365125"/>
          </a:xfrm>
          <a:prstGeom prst="rect">
            <a:avLst/>
          </a:prstGeom>
        </p:spPr>
        <p:txBody>
          <a:bodyPr/>
          <a:lstStyle/>
          <a:p>
            <a:fld id="{3DBEB771-EBE4-5541-8F65-AB6B59BD6E56}" type="datetimeFigureOut">
              <a:rPr lang="en-US" smtClean="0"/>
              <a:t>8/20/2025</a:t>
            </a:fld>
            <a:endParaRPr lang="en-US"/>
          </a:p>
        </p:txBody>
      </p:sp>
      <p:sp>
        <p:nvSpPr>
          <p:cNvPr id="8" name="Footer Placeholder 7">
            <a:extLst>
              <a:ext uri="{FF2B5EF4-FFF2-40B4-BE49-F238E27FC236}">
                <a16:creationId xmlns:a16="http://schemas.microsoft.com/office/drawing/2014/main" id="{6467D757-175B-E345-0AE8-6E8B241CE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54EC537-E74C-E4F4-74DB-0A06D3E745AE}"/>
              </a:ext>
            </a:extLst>
          </p:cNvPr>
          <p:cNvSpPr>
            <a:spLocks noGrp="1"/>
          </p:cNvSpPr>
          <p:nvPr>
            <p:ph type="sldNum" sz="quarter" idx="12"/>
          </p:nvPr>
        </p:nvSpPr>
        <p:spPr>
          <a:xfrm>
            <a:off x="8610600" y="6356350"/>
            <a:ext cx="2743200" cy="365125"/>
          </a:xfrm>
          <a:prstGeom prst="rect">
            <a:avLst/>
          </a:prstGeom>
        </p:spPr>
        <p:txBody>
          <a:bodyPr/>
          <a:lstStyle/>
          <a:p>
            <a:fld id="{A0238044-28EB-864A-AF2B-0E35AB1B3405}" type="slidenum">
              <a:rPr lang="en-US" smtClean="0"/>
              <a:t>‹#›</a:t>
            </a:fld>
            <a:endParaRPr lang="en-US"/>
          </a:p>
        </p:txBody>
      </p:sp>
    </p:spTree>
    <p:extLst>
      <p:ext uri="{BB962C8B-B14F-4D97-AF65-F5344CB8AC3E}">
        <p14:creationId xmlns:p14="http://schemas.microsoft.com/office/powerpoint/2010/main" val="2010036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10114A-9F26-C3E2-A36B-39D877551332}"/>
              </a:ext>
            </a:extLst>
          </p:cNvPr>
          <p:cNvSpPr>
            <a:spLocks noGrp="1"/>
          </p:cNvSpPr>
          <p:nvPr>
            <p:ph type="dt" sz="half" idx="10"/>
          </p:nvPr>
        </p:nvSpPr>
        <p:spPr>
          <a:xfrm>
            <a:off x="838200" y="6356350"/>
            <a:ext cx="2743200" cy="365125"/>
          </a:xfrm>
          <a:prstGeom prst="rect">
            <a:avLst/>
          </a:prstGeom>
        </p:spPr>
        <p:txBody>
          <a:bodyPr/>
          <a:lstStyle/>
          <a:p>
            <a:fld id="{3DBEB771-EBE4-5541-8F65-AB6B59BD6E56}" type="datetimeFigureOut">
              <a:rPr lang="en-US" smtClean="0"/>
              <a:t>8/20/2025</a:t>
            </a:fld>
            <a:endParaRPr lang="en-US"/>
          </a:p>
        </p:txBody>
      </p:sp>
      <p:sp>
        <p:nvSpPr>
          <p:cNvPr id="3" name="Footer Placeholder 2">
            <a:extLst>
              <a:ext uri="{FF2B5EF4-FFF2-40B4-BE49-F238E27FC236}">
                <a16:creationId xmlns:a16="http://schemas.microsoft.com/office/drawing/2014/main" id="{1BB08897-9E80-70DB-F57F-8A61FD5005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69A7E0-0C64-EAD9-C514-0EF5FFC1ED0B}"/>
              </a:ext>
            </a:extLst>
          </p:cNvPr>
          <p:cNvSpPr>
            <a:spLocks noGrp="1"/>
          </p:cNvSpPr>
          <p:nvPr>
            <p:ph type="sldNum" sz="quarter" idx="12"/>
          </p:nvPr>
        </p:nvSpPr>
        <p:spPr>
          <a:xfrm>
            <a:off x="8610600" y="6356350"/>
            <a:ext cx="2743200" cy="365125"/>
          </a:xfrm>
          <a:prstGeom prst="rect">
            <a:avLst/>
          </a:prstGeom>
        </p:spPr>
        <p:txBody>
          <a:bodyPr/>
          <a:lstStyle/>
          <a:p>
            <a:fld id="{A0238044-28EB-864A-AF2B-0E35AB1B3405}" type="slidenum">
              <a:rPr lang="en-US" smtClean="0"/>
              <a:t>‹#›</a:t>
            </a:fld>
            <a:endParaRPr lang="en-US"/>
          </a:p>
        </p:txBody>
      </p:sp>
    </p:spTree>
    <p:extLst>
      <p:ext uri="{BB962C8B-B14F-4D97-AF65-F5344CB8AC3E}">
        <p14:creationId xmlns:p14="http://schemas.microsoft.com/office/powerpoint/2010/main" val="3159969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64147F-670E-609A-E151-D23F4EEA1D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249E7A-3D7D-28E2-1EE1-7E21C39625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643306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Lst>
  <p:txStyles>
    <p:titleStyle>
      <a:lvl1pPr algn="l" defTabSz="914400" rtl="0" eaLnBrk="1" latinLnBrk="0" hangingPunct="1">
        <a:lnSpc>
          <a:spcPct val="90000"/>
        </a:lnSpc>
        <a:spcBef>
          <a:spcPct val="0"/>
        </a:spcBef>
        <a:buNone/>
        <a:defRPr lang="en-US" sz="4400" b="1" i="0" kern="1200" dirty="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player.vimeo.com/video/1109322043?app_id=122963" TargetMode="Externa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player.vimeo.com/video/1109322328?app_id=122963" TargetMode="Externa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https://player.vimeo.com/video/1109322599?app_id=122963" TargetMode="Externa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ideo" Target="https://player.vimeo.com/video/1109323151?app_id=122963" TargetMode="Externa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player.vimeo.com/video/1109321770?app_id=122963" TargetMode="Externa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video" Target="https://player.vimeo.com/video/1109323038?app_id=122963" TargetMode="Externa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video" Target="https://player.vimeo.com/video/1109324069?app_id=122963" TargetMode="Externa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ideo" Target="https://player.vimeo.com/video/1109323807?app_id=122963" TargetMode="Externa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ideo" Target="https://player.vimeo.com/video/1109324194?app_id=122963" TargetMode="Externa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5F3B7-3B7C-5A86-8006-BEE8DB0E2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76207-62AE-0BF7-8845-C7BF34F2A36C}"/>
              </a:ext>
            </a:extLst>
          </p:cNvPr>
          <p:cNvSpPr>
            <a:spLocks noGrp="1"/>
          </p:cNvSpPr>
          <p:nvPr>
            <p:ph type="title"/>
          </p:nvPr>
        </p:nvSpPr>
        <p:spPr/>
        <p:txBody>
          <a:bodyPr>
            <a:normAutofit/>
          </a:bodyPr>
          <a:lstStyle/>
          <a:p>
            <a:r>
              <a:rPr lang="en-GB" sz="3500"/>
              <a:t>How to use</a:t>
            </a:r>
          </a:p>
        </p:txBody>
      </p:sp>
      <p:sp>
        <p:nvSpPr>
          <p:cNvPr id="3" name="Content Placeholder 2">
            <a:extLst>
              <a:ext uri="{FF2B5EF4-FFF2-40B4-BE49-F238E27FC236}">
                <a16:creationId xmlns:a16="http://schemas.microsoft.com/office/drawing/2014/main" id="{850DBF34-75EE-47D6-567A-FBE2439EA927}"/>
              </a:ext>
            </a:extLst>
          </p:cNvPr>
          <p:cNvSpPr>
            <a:spLocks noGrp="1"/>
          </p:cNvSpPr>
          <p:nvPr>
            <p:ph idx="1"/>
          </p:nvPr>
        </p:nvSpPr>
        <p:spPr>
          <a:xfrm>
            <a:off x="459829" y="1395768"/>
            <a:ext cx="10113578" cy="3822567"/>
          </a:xfrm>
        </p:spPr>
        <p:txBody>
          <a:bodyPr numCol="1">
            <a:noAutofit/>
          </a:bodyPr>
          <a:lstStyle/>
          <a:p>
            <a:pPr marL="285750" indent="-285750">
              <a:buFont typeface="Arial" panose="020B0604020202020204" pitchFamily="34" charset="0"/>
              <a:buChar char="•"/>
            </a:pPr>
            <a:r>
              <a:rPr lang="en-GB" sz="1600" dirty="0"/>
              <a:t>These slides are designed to be presented as is, with no edits</a:t>
            </a:r>
          </a:p>
          <a:p>
            <a:pPr marL="285750" indent="-285750">
              <a:buFont typeface="Arial" panose="020B0604020202020204" pitchFamily="34" charset="0"/>
              <a:buChar char="•"/>
            </a:pPr>
            <a:r>
              <a:rPr lang="en-GB" sz="1600" dirty="0"/>
              <a:t>However you may wish to “hide” slides that aren’t relevant to your presentation (select slide – right click – hide).</a:t>
            </a:r>
          </a:p>
          <a:p>
            <a:pPr marL="285750" indent="-285750">
              <a:buFont typeface="Arial" panose="020B0604020202020204" pitchFamily="34" charset="0"/>
              <a:buChar char="•"/>
            </a:pPr>
            <a:r>
              <a:rPr lang="en-GB" sz="1600" dirty="0"/>
              <a:t>Slides from this deck can be copied and pasted across to your own slide deck, where needed. To do this;</a:t>
            </a:r>
          </a:p>
          <a:p>
            <a:pPr marL="971550" lvl="1" indent="-285750"/>
            <a:r>
              <a:rPr lang="en-GB" sz="1600" dirty="0"/>
              <a:t>Open both this deck and your own deck.</a:t>
            </a:r>
          </a:p>
          <a:p>
            <a:pPr marL="971550" lvl="1" indent="-285750"/>
            <a:r>
              <a:rPr lang="en-GB" sz="1600" dirty="0"/>
              <a:t>Drag and drop the slides you need into your own.</a:t>
            </a:r>
          </a:p>
          <a:p>
            <a:pPr marL="971550" lvl="1" indent="-285750"/>
            <a:r>
              <a:rPr lang="en-GB" sz="1600" dirty="0"/>
              <a:t>Or you can copy and paste. At the point of pasting choose keep source formatting so the design stays consistent.</a:t>
            </a:r>
          </a:p>
          <a:p>
            <a:pPr marL="285750" indent="-285750">
              <a:spcBef>
                <a:spcPts val="500"/>
              </a:spcBef>
              <a:buFont typeface="Arial" panose="020B0604020202020204" pitchFamily="34" charset="0"/>
              <a:buChar char="•"/>
            </a:pPr>
            <a:endParaRPr lang="en-GB" sz="1600" dirty="0"/>
          </a:p>
          <a:p>
            <a:pPr>
              <a:spcBef>
                <a:spcPct val="0"/>
              </a:spcBef>
            </a:pPr>
            <a:r>
              <a:rPr lang="en-GB" sz="2800" b="1" dirty="0">
                <a:ea typeface="+mj-ea"/>
              </a:rPr>
              <a:t>Accessibility</a:t>
            </a:r>
          </a:p>
          <a:p>
            <a:pPr marL="285750" indent="-285750">
              <a:buFont typeface="Arial" panose="020B0604020202020204" pitchFamily="34" charset="0"/>
              <a:buChar char="•"/>
            </a:pPr>
            <a:r>
              <a:rPr lang="en-GB" sz="1600" dirty="0"/>
              <a:t>The slides have been designed for in-person presentations, not for online use which means they are not fully accessible. For example:</a:t>
            </a:r>
          </a:p>
          <a:p>
            <a:pPr marL="971550" lvl="1" indent="-285750"/>
            <a:r>
              <a:rPr lang="en-GB" sz="1600" dirty="0"/>
              <a:t>Some text appears as images.</a:t>
            </a:r>
          </a:p>
          <a:p>
            <a:pPr marL="971550" lvl="1" indent="-285750"/>
            <a:r>
              <a:rPr lang="en-GB" sz="1600" dirty="0"/>
              <a:t>A video plays with important visuals but no audio description.</a:t>
            </a:r>
          </a:p>
          <a:p>
            <a:pPr marL="285750" indent="-285750">
              <a:buFont typeface="Arial" panose="020B0604020202020204" pitchFamily="34" charset="0"/>
              <a:buChar char="•"/>
            </a:pPr>
            <a:r>
              <a:rPr lang="en-GB" sz="1600" dirty="0"/>
              <a:t>If there is any instance where these slides may be published online, please be aware they will not meet accessibility requirements.</a:t>
            </a:r>
          </a:p>
        </p:txBody>
      </p:sp>
    </p:spTree>
    <p:extLst>
      <p:ext uri="{BB962C8B-B14F-4D97-AF65-F5344CB8AC3E}">
        <p14:creationId xmlns:p14="http://schemas.microsoft.com/office/powerpoint/2010/main" val="3027852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4672" y="0"/>
            <a:ext cx="12192000" cy="6858000"/>
          </a:xfrm>
          <a:prstGeom prst="rect">
            <a:avLst/>
          </a:prstGeom>
        </p:spPr>
      </p:pic>
    </p:spTree>
    <p:extLst>
      <p:ext uri="{BB962C8B-B14F-4D97-AF65-F5344CB8AC3E}">
        <p14:creationId xmlns:p14="http://schemas.microsoft.com/office/powerpoint/2010/main" val="3825755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6410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21115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49389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13643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14573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A place to call my own – how responsible regeneration is helping foster real communities">
            <a:hlinkClick r:id="" action="ppaction://media"/>
            <a:extLst>
              <a:ext uri="{FF2B5EF4-FFF2-40B4-BE49-F238E27FC236}">
                <a16:creationId xmlns:a16="http://schemas.microsoft.com/office/drawing/2014/main" id="{51BCFBFF-1245-F8BE-A29F-2E335AD98FF0}"/>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96688" y="-119676"/>
            <a:ext cx="12385376" cy="6977676"/>
          </a:xfrm>
          <a:prstGeom prst="rect">
            <a:avLst/>
          </a:prstGeom>
        </p:spPr>
      </p:pic>
    </p:spTree>
    <p:extLst>
      <p:ext uri="{BB962C8B-B14F-4D97-AF65-F5344CB8AC3E}">
        <p14:creationId xmlns:p14="http://schemas.microsoft.com/office/powerpoint/2010/main" val="311043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45801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09898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9F3FF-108B-7860-E038-CDC92BF96DB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921D3BA-D278-3F07-9B45-952ECA574008}"/>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36401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ver of a book&#10;&#10;AI-generated content may be incorrect.">
            <a:extLst>
              <a:ext uri="{FF2B5EF4-FFF2-40B4-BE49-F238E27FC236}">
                <a16:creationId xmlns:a16="http://schemas.microsoft.com/office/drawing/2014/main" id="{A8807AC4-2ACD-CC9F-9919-A7A0314EDB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4762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20963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ackling crime, supporting communities and changing young lives">
            <a:hlinkClick r:id="" action="ppaction://media"/>
            <a:extLst>
              <a:ext uri="{FF2B5EF4-FFF2-40B4-BE49-F238E27FC236}">
                <a16:creationId xmlns:a16="http://schemas.microsoft.com/office/drawing/2014/main" id="{EDC93E5D-6209-4819-579C-0F9E2320BBBC}"/>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96688" y="-119676"/>
            <a:ext cx="12385376" cy="6977676"/>
          </a:xfrm>
          <a:prstGeom prst="rect">
            <a:avLst/>
          </a:prstGeom>
        </p:spPr>
      </p:pic>
    </p:spTree>
    <p:extLst>
      <p:ext uri="{BB962C8B-B14F-4D97-AF65-F5344CB8AC3E}">
        <p14:creationId xmlns:p14="http://schemas.microsoft.com/office/powerpoint/2010/main" val="305526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27E6B-C83D-E14D-2465-692C2BBBDE4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09639A1-B6E6-1EAB-CB2B-B6E6111D7D5B}"/>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89074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3085A-B1CD-48CE-8447-5CE7620CEF1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B7B9571-4B61-E754-E496-9AAE3A6571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10772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25772-48EE-3A04-630E-E60081E7E98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A24468-468A-F400-C717-63B14C853945}"/>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0938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F8640-E1E3-CE2C-731E-C157DF61AB6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89B830C-854D-BEA2-ABD3-39690B2D691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5505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Bee Network - Life Changing Journeys">
            <a:hlinkClick r:id="" action="ppaction://media"/>
            <a:extLst>
              <a:ext uri="{FF2B5EF4-FFF2-40B4-BE49-F238E27FC236}">
                <a16:creationId xmlns:a16="http://schemas.microsoft.com/office/drawing/2014/main" id="{5CA84A1C-8D3F-FC98-550D-216D6BD00194}"/>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96688" y="-119676"/>
            <a:ext cx="12385376" cy="6977676"/>
          </a:xfrm>
          <a:prstGeom prst="rect">
            <a:avLst/>
          </a:prstGeom>
        </p:spPr>
      </p:pic>
    </p:spTree>
    <p:extLst>
      <p:ext uri="{BB962C8B-B14F-4D97-AF65-F5344CB8AC3E}">
        <p14:creationId xmlns:p14="http://schemas.microsoft.com/office/powerpoint/2010/main" val="158419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FF8C3-58C0-4051-3028-7CA4C7DE733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EA03BDB-6144-D8D6-6D9A-B4B356E5EAA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99177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0FB2A-CBF3-43BF-EB9B-95FE088E832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6E81D22-9413-E068-21D5-50557757041B}"/>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48784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F261F-C27B-FF74-0868-52BBD5FEA7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F0DC64-9EBB-B81B-40E8-9BDB683FE686}"/>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7097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spTree>
    <p:extLst>
      <p:ext uri="{BB962C8B-B14F-4D97-AF65-F5344CB8AC3E}">
        <p14:creationId xmlns:p14="http://schemas.microsoft.com/office/powerpoint/2010/main" val="573177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61F20-323E-4C47-408B-19193332B91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768A0D8-0978-255C-F06A-1A582EC3E540}"/>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39035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BeeLine - Giving young people a clear line of sight to great jobs in Greater Manchester">
            <a:hlinkClick r:id="" action="ppaction://media"/>
            <a:extLst>
              <a:ext uri="{FF2B5EF4-FFF2-40B4-BE49-F238E27FC236}">
                <a16:creationId xmlns:a16="http://schemas.microsoft.com/office/drawing/2014/main" id="{5044551F-3E4E-C8C1-80BB-2F84D67C9AD0}"/>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96688" y="-119676"/>
            <a:ext cx="12385376" cy="6977676"/>
          </a:xfrm>
          <a:prstGeom prst="rect">
            <a:avLst/>
          </a:prstGeom>
        </p:spPr>
      </p:pic>
    </p:spTree>
    <p:extLst>
      <p:ext uri="{BB962C8B-B14F-4D97-AF65-F5344CB8AC3E}">
        <p14:creationId xmlns:p14="http://schemas.microsoft.com/office/powerpoint/2010/main" val="231094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F261F-C27B-FF74-0868-52BBD5FEA72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F0DC64-9EBB-B81B-40E8-9BDB683FE686}"/>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90877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F84CF-8DCD-D3A8-85AC-B8BF5518D4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D5E0B77-2547-955D-4B04-519A3173FA6C}"/>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9450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886E2-8237-4202-0FE2-192981F495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F261627-04A9-396C-D97F-22D76FB4226D}"/>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50580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C97B3-DEB5-B1CF-C73A-738A835318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53ACCB2-541C-B26A-4664-17AC0772CB7A}"/>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8257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Live Well – a supported new path to purpose and wellbeing">
            <a:hlinkClick r:id="" action="ppaction://media"/>
            <a:extLst>
              <a:ext uri="{FF2B5EF4-FFF2-40B4-BE49-F238E27FC236}">
                <a16:creationId xmlns:a16="http://schemas.microsoft.com/office/drawing/2014/main" id="{05AF25D3-43E0-7B88-B610-014234285A8C}"/>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96688" y="-119676"/>
            <a:ext cx="12385376" cy="6977676"/>
          </a:xfrm>
          <a:prstGeom prst="rect">
            <a:avLst/>
          </a:prstGeom>
        </p:spPr>
      </p:pic>
    </p:spTree>
    <p:extLst>
      <p:ext uri="{BB962C8B-B14F-4D97-AF65-F5344CB8AC3E}">
        <p14:creationId xmlns:p14="http://schemas.microsoft.com/office/powerpoint/2010/main" val="399293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2283D-5E6C-49A7-EE01-BF3FDBD467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11AD43F-B84B-31E2-D001-D6145C62DA34}"/>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221726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19E1-6840-BA67-ECB3-050117205A7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8BAF94-1DE4-5921-4F19-54CF756344AD}"/>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89283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3599F-D7F6-852F-47EE-472B4EA7132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79A4585-3D24-CF31-343E-8F086999C7AD}"/>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2733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1"/>
          </a:xfrm>
          <a:prstGeom prst="rect">
            <a:avLst/>
          </a:prstGeom>
        </p:spPr>
      </p:pic>
    </p:spTree>
    <p:extLst>
      <p:ext uri="{BB962C8B-B14F-4D97-AF65-F5344CB8AC3E}">
        <p14:creationId xmlns:p14="http://schemas.microsoft.com/office/powerpoint/2010/main" val="3277115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A7676-6261-EBC3-B732-839654ECA63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5F26AF-79AE-0A0A-D706-AB6AFD5521F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77079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5C99A-8068-5619-8301-DD1653A742F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E47277B-845E-B68B-2739-0D03C8565FBA}"/>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41484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Oxford Road to Atom Valley – powering the future of innovation in Greater Manchester">
            <a:hlinkClick r:id="" action="ppaction://media"/>
            <a:extLst>
              <a:ext uri="{FF2B5EF4-FFF2-40B4-BE49-F238E27FC236}">
                <a16:creationId xmlns:a16="http://schemas.microsoft.com/office/drawing/2014/main" id="{4CBB6864-3ACD-F658-988A-C9DA1ED3D099}"/>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96688" y="-119676"/>
            <a:ext cx="12385376" cy="6977676"/>
          </a:xfrm>
          <a:prstGeom prst="rect">
            <a:avLst/>
          </a:prstGeom>
        </p:spPr>
      </p:pic>
    </p:spTree>
    <p:extLst>
      <p:ext uri="{BB962C8B-B14F-4D97-AF65-F5344CB8AC3E}">
        <p14:creationId xmlns:p14="http://schemas.microsoft.com/office/powerpoint/2010/main" val="1956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209ED-F37F-6D00-434D-DA1E3B2D8C0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84453B0-4472-956F-90BC-DDB3E75CCC76}"/>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66126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4355E-EA03-08FC-0268-69F645B604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415652-6F2F-71DF-913E-487554A7D3DC}"/>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6259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43F84-9AC8-C82F-2FA8-65E035D11A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B8511A-3AAD-0F49-3DB1-6475D54508C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2303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43F84-9AC8-C82F-2FA8-65E035D11A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B8511A-3AAD-0F49-3DB1-6475D54508C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10406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C3FB2-F218-570D-CCB0-FB3C330ABE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B4DFE43-CE66-6F40-86AD-1EB931E6315D}"/>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50839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reater Manchester Strategy 2025-2035 a thriving city region where everyone can live a good life">
            <a:hlinkClick r:id="" action="ppaction://media"/>
            <a:extLst>
              <a:ext uri="{FF2B5EF4-FFF2-40B4-BE49-F238E27FC236}">
                <a16:creationId xmlns:a16="http://schemas.microsoft.com/office/drawing/2014/main" id="{8B3440D7-F944-A25B-677E-38CED0D644D1}"/>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5899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FB407B-50E7-6BFD-E5EC-163CC6C61053}"/>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82152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ecade of devolution, achievements, track record">
            <a:hlinkClick r:id="" action="ppaction://media"/>
            <a:extLst>
              <a:ext uri="{FF2B5EF4-FFF2-40B4-BE49-F238E27FC236}">
                <a16:creationId xmlns:a16="http://schemas.microsoft.com/office/drawing/2014/main" id="{CAFF4743-73EF-EBE0-E413-569D58F8EBE0}"/>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166896" y="-99392"/>
            <a:ext cx="12599600" cy="7098366"/>
          </a:xfrm>
          <a:prstGeom prst="rect">
            <a:avLst/>
          </a:prstGeom>
        </p:spPr>
      </p:pic>
    </p:spTree>
    <p:extLst>
      <p:ext uri="{BB962C8B-B14F-4D97-AF65-F5344CB8AC3E}">
        <p14:creationId xmlns:p14="http://schemas.microsoft.com/office/powerpoint/2010/main" val="411767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743648-CE2A-04BC-22E8-200334094DF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912679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02575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92391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Voices of Greater Manchester">
            <a:hlinkClick r:id="" action="ppaction://media"/>
            <a:extLst>
              <a:ext uri="{FF2B5EF4-FFF2-40B4-BE49-F238E27FC236}">
                <a16:creationId xmlns:a16="http://schemas.microsoft.com/office/drawing/2014/main" id="{96FD16DB-2193-A6D2-2D6B-6E742E99F96F}"/>
              </a:ext>
            </a:extLst>
          </p:cNvPr>
          <p:cNvPicPr>
            <a:picLocks noGrp="1" noRot="1" noChangeAspect="1" noMove="1" noResize="1" noEditPoints="1" noAdjustHandles="1" noChangeArrowheads="1" noChangeShapeType="1" noCrop="1"/>
          </p:cNvPicPr>
          <p:nvPr>
            <a:videoFile r:link="rId1"/>
          </p:nvPr>
        </p:nvPicPr>
        <p:blipFill>
          <a:blip r:embed="rId4"/>
          <a:stretch>
            <a:fillRect/>
          </a:stretch>
        </p:blipFill>
        <p:spPr>
          <a:xfrm>
            <a:off x="-96688" y="-99392"/>
            <a:ext cx="12397978" cy="6984776"/>
          </a:xfrm>
          <a:prstGeom prst="rect">
            <a:avLst/>
          </a:prstGeom>
        </p:spPr>
      </p:pic>
    </p:spTree>
    <p:extLst>
      <p:ext uri="{BB962C8B-B14F-4D97-AF65-F5344CB8AC3E}">
        <p14:creationId xmlns:p14="http://schemas.microsoft.com/office/powerpoint/2010/main" val="253126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AC4-2ACD-CC9F-9919-A7A0314EDB0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94540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B18B0ED4F2254CBF7A82A083E599A6" ma:contentTypeVersion="16" ma:contentTypeDescription="Create a new document." ma:contentTypeScope="" ma:versionID="1ecdf1921ab1cb1828663f83d84f99a8">
  <xsd:schema xmlns:xsd="http://www.w3.org/2001/XMLSchema" xmlns:xs="http://www.w3.org/2001/XMLSchema" xmlns:p="http://schemas.microsoft.com/office/2006/metadata/properties" xmlns:ns2="8d637b1b-4395-41fc-9d50-15d79e1cf8c3" xmlns:ns3="92df0e2a-8f1d-400e-ba12-9b8bb87f51fd" targetNamespace="http://schemas.microsoft.com/office/2006/metadata/properties" ma:root="true" ma:fieldsID="11573835577894d5ad7a7a949f5a1352" ns2:_="" ns3:_="">
    <xsd:import namespace="8d637b1b-4395-41fc-9d50-15d79e1cf8c3"/>
    <xsd:import namespace="92df0e2a-8f1d-400e-ba12-9b8bb87f51f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637b1b-4395-41fc-9d50-15d79e1cf8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e4fde04-eaf7-46f4-90d8-754f3b92ddc1"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df0e2a-8f1d-400e-ba12-9b8bb87f51f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76ad868-1b05-4216-b56c-ec146b0598a9}" ma:internalName="TaxCatchAll" ma:showField="CatchAllData" ma:web="92df0e2a-8f1d-400e-ba12-9b8bb87f51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2df0e2a-8f1d-400e-ba12-9b8bb87f51fd" xsi:nil="true"/>
    <lcf76f155ced4ddcb4097134ff3c332f xmlns="8d637b1b-4395-41fc-9d50-15d79e1cf8c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348C89-D49D-4A19-8F65-B22FCBBD56AA}">
  <ds:schemaRefs>
    <ds:schemaRef ds:uri="http://schemas.microsoft.com/sharepoint/v3/contenttype/forms"/>
  </ds:schemaRefs>
</ds:datastoreItem>
</file>

<file path=customXml/itemProps2.xml><?xml version="1.0" encoding="utf-8"?>
<ds:datastoreItem xmlns:ds="http://schemas.openxmlformats.org/officeDocument/2006/customXml" ds:itemID="{984F7C42-7F84-4655-A917-F3176D8E877B}">
  <ds:schemaRefs>
    <ds:schemaRef ds:uri="8d637b1b-4395-41fc-9d50-15d79e1cf8c3"/>
    <ds:schemaRef ds:uri="92df0e2a-8f1d-400e-ba12-9b8bb87f51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6F08AB1-E73D-4786-9C92-BC37B12126EB}">
  <ds:schemaRef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92df0e2a-8f1d-400e-ba12-9b8bb87f51fd"/>
    <ds:schemaRef ds:uri="http://schemas.microsoft.com/office/2006/metadata/properties"/>
    <ds:schemaRef ds:uri="http://www.w3.org/XML/1998/namespace"/>
    <ds:schemaRef ds:uri="8d637b1b-4395-41fc-9d50-15d79e1cf8c3"/>
    <ds:schemaRef ds:uri="http://purl.org/dc/dcmitype/"/>
    <ds:schemaRef ds:uri="http://purl.org/dc/elements/1.1/"/>
  </ds:schemaRefs>
</ds:datastoreItem>
</file>

<file path=docMetadata/LabelInfo.xml><?xml version="1.0" encoding="utf-8"?>
<clbl:labelList xmlns:clbl="http://schemas.microsoft.com/office/2020/mipLabelMetadata">
  <clbl:label id="{e8d8036a-b5f9-4f3f-9d36-d7cd740299bb}" enabled="0" method="" siteId="{e8d8036a-b5f9-4f3f-9d36-d7cd740299bb}" removed="1"/>
</clbl:labelList>
</file>

<file path=docProps/app.xml><?xml version="1.0" encoding="utf-8"?>
<Properties xmlns="http://schemas.openxmlformats.org/officeDocument/2006/extended-properties" xmlns:vt="http://schemas.openxmlformats.org/officeDocument/2006/docPropsVTypes">
  <TotalTime>174</TotalTime>
  <Words>1019</Words>
  <Application>Microsoft Office PowerPoint</Application>
  <PresentationFormat>Widescreen</PresentationFormat>
  <Paragraphs>37</Paragraphs>
  <Slides>50</Slides>
  <Notes>15</Notes>
  <HiddenSlides>0</HiddenSlides>
  <MMClips>9</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How to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 Magher</dc:creator>
  <cp:lastModifiedBy>Millward, Lauren</cp:lastModifiedBy>
  <cp:revision>3</cp:revision>
  <cp:lastPrinted>2025-08-11T12:28:33Z</cp:lastPrinted>
  <dcterms:created xsi:type="dcterms:W3CDTF">2025-08-03T10:47:22Z</dcterms:created>
  <dcterms:modified xsi:type="dcterms:W3CDTF">2025-08-20T12:36:55Z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0x01010062B18B0ED4F2254CBF7A82A083E599A6</vt:lpwstr>
  </property>
  <property fmtid="{D5CDD505-2E9C-101B-9397-08002B2CF9AE}" pid="3" name="MediaServiceImageTags">
    <vt:lpwstr/>
  </property>
</Properties>
</file>